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  <p:sldId id="259" r:id="rId3"/>
    <p:sldId id="260" r:id="rId4"/>
    <p:sldId id="261" r:id="rId5"/>
    <p:sldId id="262" r:id="rId6"/>
    <p:sldId id="263" r:id="rId7"/>
    <p:sldId id="264" r:id="rId8"/>
    <p:sldId id="265" r:id="rId9"/>
  </p:sldIdLst>
  <p:sldSz cx="12192000" cy="6858000"/>
  <p:notesSz cx="6858000" cy="9144000"/>
  <p:defaultTextStyle>
    <a:defPPr>
      <a:defRPr lang="vi-V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73" d="100"/>
          <a:sy n="73" d="100"/>
        </p:scale>
        <p:origin x="414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524000" y="1122363"/>
            <a:ext cx="9144000" cy="2387600"/>
          </a:xfrm>
        </p:spPr>
        <p:txBody>
          <a:bodyPr anchor="b">
            <a:normAutofit/>
          </a:bodyPr>
          <a:lstStyle>
            <a:lvl1pPr algn="ctr">
              <a:defRPr sz="4400" b="1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410200" y="5202238"/>
            <a:ext cx="9144000" cy="1655762"/>
          </a:xfrm>
        </p:spPr>
        <p:txBody>
          <a:bodyPr/>
          <a:lstStyle>
            <a:lvl1pPr marL="0" indent="0" algn="l">
              <a:buNone/>
              <a:defRPr sz="2400" b="1" baseline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err="1" smtClean="0"/>
              <a:t>Tên</a:t>
            </a:r>
            <a:r>
              <a:rPr lang="en-US" dirty="0" smtClean="0"/>
              <a:t> </a:t>
            </a:r>
            <a:r>
              <a:rPr lang="en-US" dirty="0" err="1" smtClean="0"/>
              <a:t>báo</a:t>
            </a:r>
            <a:r>
              <a:rPr lang="en-US" dirty="0" smtClean="0"/>
              <a:t> </a:t>
            </a:r>
            <a:r>
              <a:rPr lang="en-US" dirty="0" err="1" smtClean="0"/>
              <a:t>cáo</a:t>
            </a:r>
            <a:r>
              <a:rPr lang="en-US" dirty="0" smtClean="0"/>
              <a:t> </a:t>
            </a:r>
            <a:r>
              <a:rPr lang="en-US" dirty="0" err="1" smtClean="0"/>
              <a:t>viên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2370B-E6B1-492D-B533-F3B626D11FDA}" type="datetimeFigureOut">
              <a:rPr lang="vi-VN" smtClean="0"/>
              <a:t>12/01/2025</a:t>
            </a:fld>
            <a:endParaRPr lang="vi-V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vi-V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A8AAE-6C24-4A90-9BCE-920F15156CB5}" type="slidenum">
              <a:rPr lang="vi-VN" smtClean="0"/>
              <a:t>‹#›</a:t>
            </a:fld>
            <a:endParaRPr lang="vi-VN"/>
          </a:p>
        </p:txBody>
      </p:sp>
    </p:spTree>
    <p:extLst>
      <p:ext uri="{BB962C8B-B14F-4D97-AF65-F5344CB8AC3E}">
        <p14:creationId xmlns:p14="http://schemas.microsoft.com/office/powerpoint/2010/main" val="6586988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2370B-E6B1-492D-B533-F3B626D11FDA}" type="datetimeFigureOut">
              <a:rPr lang="vi-VN" smtClean="0"/>
              <a:t>12/01/2025</a:t>
            </a:fld>
            <a:endParaRPr lang="vi-V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vi-V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A8AAE-6C24-4A90-9BCE-920F15156CB5}" type="slidenum">
              <a:rPr lang="vi-VN" smtClean="0"/>
              <a:t>‹#›</a:t>
            </a:fld>
            <a:endParaRPr lang="vi-VN"/>
          </a:p>
        </p:txBody>
      </p:sp>
    </p:spTree>
    <p:extLst>
      <p:ext uri="{BB962C8B-B14F-4D97-AF65-F5344CB8AC3E}">
        <p14:creationId xmlns:p14="http://schemas.microsoft.com/office/powerpoint/2010/main" val="35588734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2370B-E6B1-492D-B533-F3B626D11FDA}" type="datetimeFigureOut">
              <a:rPr lang="vi-VN" smtClean="0"/>
              <a:t>12/01/2025</a:t>
            </a:fld>
            <a:endParaRPr lang="vi-V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vi-V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A8AAE-6C24-4A90-9BCE-920F15156CB5}" type="slidenum">
              <a:rPr lang="vi-VN" smtClean="0"/>
              <a:t>‹#›</a:t>
            </a:fld>
            <a:endParaRPr lang="vi-VN"/>
          </a:p>
        </p:txBody>
      </p:sp>
    </p:spTree>
    <p:extLst>
      <p:ext uri="{BB962C8B-B14F-4D97-AF65-F5344CB8AC3E}">
        <p14:creationId xmlns:p14="http://schemas.microsoft.com/office/powerpoint/2010/main" val="3771173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69875"/>
            <a:ext cx="10515600" cy="1325563"/>
          </a:xfrm>
        </p:spPr>
        <p:txBody>
          <a:bodyPr>
            <a:normAutofit/>
          </a:bodyPr>
          <a:lstStyle>
            <a:lvl1pPr>
              <a:defRPr sz="3600" b="1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Clr>
                <a:srgbClr val="F3722B"/>
              </a:buClr>
              <a:defRPr>
                <a:solidFill>
                  <a:srgbClr val="015D67"/>
                </a:solidFill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</a:lstStyle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2370B-E6B1-492D-B533-F3B626D11FDA}" type="datetimeFigureOut">
              <a:rPr lang="vi-VN" smtClean="0"/>
              <a:t>12/01/2025</a:t>
            </a:fld>
            <a:endParaRPr lang="vi-V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vi-V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A8AAE-6C24-4A90-9BCE-920F15156CB5}" type="slidenum">
              <a:rPr lang="vi-VN" smtClean="0"/>
              <a:t>‹#›</a:t>
            </a:fld>
            <a:endParaRPr lang="vi-VN"/>
          </a:p>
        </p:txBody>
      </p:sp>
    </p:spTree>
    <p:extLst>
      <p:ext uri="{BB962C8B-B14F-4D97-AF65-F5344CB8AC3E}">
        <p14:creationId xmlns:p14="http://schemas.microsoft.com/office/powerpoint/2010/main" val="10415123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2370B-E6B1-492D-B533-F3B626D11FDA}" type="datetimeFigureOut">
              <a:rPr lang="vi-VN" smtClean="0"/>
              <a:t>12/01/2025</a:t>
            </a:fld>
            <a:endParaRPr lang="vi-V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vi-V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A8AAE-6C24-4A90-9BCE-920F15156CB5}" type="slidenum">
              <a:rPr lang="vi-VN" smtClean="0"/>
              <a:t>‹#›</a:t>
            </a:fld>
            <a:endParaRPr lang="vi-VN"/>
          </a:p>
        </p:txBody>
      </p:sp>
    </p:spTree>
    <p:extLst>
      <p:ext uri="{BB962C8B-B14F-4D97-AF65-F5344CB8AC3E}">
        <p14:creationId xmlns:p14="http://schemas.microsoft.com/office/powerpoint/2010/main" val="29362268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2370B-E6B1-492D-B533-F3B626D11FDA}" type="datetimeFigureOut">
              <a:rPr lang="vi-VN" smtClean="0"/>
              <a:t>12/01/2025</a:t>
            </a:fld>
            <a:endParaRPr lang="vi-V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vi-V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A8AAE-6C24-4A90-9BCE-920F15156CB5}" type="slidenum">
              <a:rPr lang="vi-VN" smtClean="0"/>
              <a:t>‹#›</a:t>
            </a:fld>
            <a:endParaRPr lang="vi-VN"/>
          </a:p>
        </p:txBody>
      </p:sp>
    </p:spTree>
    <p:extLst>
      <p:ext uri="{BB962C8B-B14F-4D97-AF65-F5344CB8AC3E}">
        <p14:creationId xmlns:p14="http://schemas.microsoft.com/office/powerpoint/2010/main" val="204480654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2370B-E6B1-492D-B533-F3B626D11FDA}" type="datetimeFigureOut">
              <a:rPr lang="vi-VN" smtClean="0"/>
              <a:t>12/01/2025</a:t>
            </a:fld>
            <a:endParaRPr lang="vi-V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vi-VN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A8AAE-6C24-4A90-9BCE-920F15156CB5}" type="slidenum">
              <a:rPr lang="vi-VN" smtClean="0"/>
              <a:t>‹#›</a:t>
            </a:fld>
            <a:endParaRPr lang="vi-VN"/>
          </a:p>
        </p:txBody>
      </p:sp>
    </p:spTree>
    <p:extLst>
      <p:ext uri="{BB962C8B-B14F-4D97-AF65-F5344CB8AC3E}">
        <p14:creationId xmlns:p14="http://schemas.microsoft.com/office/powerpoint/2010/main" val="4106080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2370B-E6B1-492D-B533-F3B626D11FDA}" type="datetimeFigureOut">
              <a:rPr lang="vi-VN" smtClean="0"/>
              <a:t>12/01/2025</a:t>
            </a:fld>
            <a:endParaRPr lang="vi-V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vi-V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A8AAE-6C24-4A90-9BCE-920F15156CB5}" type="slidenum">
              <a:rPr lang="vi-VN" smtClean="0"/>
              <a:t>‹#›</a:t>
            </a:fld>
            <a:endParaRPr lang="vi-VN"/>
          </a:p>
        </p:txBody>
      </p:sp>
    </p:spTree>
    <p:extLst>
      <p:ext uri="{BB962C8B-B14F-4D97-AF65-F5344CB8AC3E}">
        <p14:creationId xmlns:p14="http://schemas.microsoft.com/office/powerpoint/2010/main" val="4072625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2370B-E6B1-492D-B533-F3B626D11FDA}" type="datetimeFigureOut">
              <a:rPr lang="vi-VN" smtClean="0"/>
              <a:t>12/01/2025</a:t>
            </a:fld>
            <a:endParaRPr lang="vi-V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vi-V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A8AAE-6C24-4A90-9BCE-920F15156CB5}" type="slidenum">
              <a:rPr lang="vi-VN" smtClean="0"/>
              <a:t>‹#›</a:t>
            </a:fld>
            <a:endParaRPr lang="vi-VN"/>
          </a:p>
        </p:txBody>
      </p:sp>
    </p:spTree>
    <p:extLst>
      <p:ext uri="{BB962C8B-B14F-4D97-AF65-F5344CB8AC3E}">
        <p14:creationId xmlns:p14="http://schemas.microsoft.com/office/powerpoint/2010/main" val="7807164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2370B-E6B1-492D-B533-F3B626D11FDA}" type="datetimeFigureOut">
              <a:rPr lang="vi-VN" smtClean="0"/>
              <a:t>12/01/2025</a:t>
            </a:fld>
            <a:endParaRPr lang="vi-V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vi-V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A8AAE-6C24-4A90-9BCE-920F15156CB5}" type="slidenum">
              <a:rPr lang="vi-VN" smtClean="0"/>
              <a:t>‹#›</a:t>
            </a:fld>
            <a:endParaRPr lang="vi-VN"/>
          </a:p>
        </p:txBody>
      </p:sp>
    </p:spTree>
    <p:extLst>
      <p:ext uri="{BB962C8B-B14F-4D97-AF65-F5344CB8AC3E}">
        <p14:creationId xmlns:p14="http://schemas.microsoft.com/office/powerpoint/2010/main" val="16087640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2370B-E6B1-492D-B533-F3B626D11FDA}" type="datetimeFigureOut">
              <a:rPr lang="vi-VN" smtClean="0"/>
              <a:t>12/01/2025</a:t>
            </a:fld>
            <a:endParaRPr lang="vi-V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vi-V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A8AAE-6C24-4A90-9BCE-920F15156CB5}" type="slidenum">
              <a:rPr lang="vi-VN" smtClean="0"/>
              <a:t>‹#›</a:t>
            </a:fld>
            <a:endParaRPr lang="vi-VN"/>
          </a:p>
        </p:txBody>
      </p:sp>
    </p:spTree>
    <p:extLst>
      <p:ext uri="{BB962C8B-B14F-4D97-AF65-F5344CB8AC3E}">
        <p14:creationId xmlns:p14="http://schemas.microsoft.com/office/powerpoint/2010/main" val="13010091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B2370B-E6B1-492D-B533-F3B626D11FDA}" type="datetimeFigureOut">
              <a:rPr lang="vi-VN" smtClean="0"/>
              <a:t>12/01/2025</a:t>
            </a:fld>
            <a:endParaRPr lang="vi-V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vi-V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8A8AAE-6C24-4A90-9BCE-920F15156CB5}" type="slidenum">
              <a:rPr lang="vi-VN" smtClean="0"/>
              <a:t>‹#›</a:t>
            </a:fld>
            <a:endParaRPr lang="vi-VN"/>
          </a:p>
        </p:txBody>
      </p:sp>
    </p:spTree>
    <p:extLst>
      <p:ext uri="{BB962C8B-B14F-4D97-AF65-F5344CB8AC3E}">
        <p14:creationId xmlns:p14="http://schemas.microsoft.com/office/powerpoint/2010/main" val="20668809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s://moh.gov.vn/tin-lien-quan/-/asset_publisher/vjYyM7O9aWnX/content/5-thoi-iem-phai-ve-sinh-va-quy-trinh-rua-tay-thuong-quy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1524000" y="1342496"/>
            <a:ext cx="9144000" cy="1756304"/>
          </a:xfrm>
        </p:spPr>
        <p:txBody>
          <a:bodyPr/>
          <a:lstStyle/>
          <a:p>
            <a:r>
              <a:rPr lang="en-US" dirty="0" smtClean="0"/>
              <a:t>NỘI DUNG ÔN TẬP</a:t>
            </a:r>
            <a:br>
              <a:rPr lang="en-US" dirty="0" smtClean="0"/>
            </a:br>
            <a:r>
              <a:rPr lang="en-US" dirty="0" smtClean="0"/>
              <a:t>KHOA PHÒNG KHÁM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TÊN BÁO CÁO VIÊN</a:t>
            </a:r>
          </a:p>
          <a:p>
            <a:r>
              <a:rPr lang="en-US" sz="1800" i="1" dirty="0" err="1" smtClean="0"/>
              <a:t>Trung</a:t>
            </a:r>
            <a:r>
              <a:rPr lang="en-US" sz="1800" i="1" dirty="0" smtClean="0"/>
              <a:t> </a:t>
            </a:r>
            <a:r>
              <a:rPr lang="en-US" sz="1800" i="1" dirty="0" err="1" smtClean="0"/>
              <a:t>tâm</a:t>
            </a:r>
            <a:r>
              <a:rPr lang="en-US" sz="1800" i="1" dirty="0" smtClean="0"/>
              <a:t> </a:t>
            </a:r>
            <a:r>
              <a:rPr lang="en-US" sz="1800" i="1" dirty="0" err="1" smtClean="0"/>
              <a:t>Kiểm</a:t>
            </a:r>
            <a:r>
              <a:rPr lang="en-US" sz="1800" i="1" dirty="0" smtClean="0"/>
              <a:t> </a:t>
            </a:r>
            <a:r>
              <a:rPr lang="en-US" sz="1800" i="1" dirty="0" err="1" smtClean="0"/>
              <a:t>soát</a:t>
            </a:r>
            <a:r>
              <a:rPr lang="en-US" sz="1800" i="1" dirty="0" smtClean="0"/>
              <a:t> </a:t>
            </a:r>
            <a:r>
              <a:rPr lang="en-US" sz="1800" i="1" dirty="0" err="1" smtClean="0"/>
              <a:t>bệnh</a:t>
            </a:r>
            <a:r>
              <a:rPr lang="en-US" sz="1800" i="1" dirty="0" smtClean="0"/>
              <a:t> </a:t>
            </a:r>
            <a:r>
              <a:rPr lang="en-US" sz="1800" i="1" dirty="0" err="1" smtClean="0"/>
              <a:t>tật</a:t>
            </a:r>
            <a:r>
              <a:rPr lang="en-US" sz="1800" i="1" dirty="0" smtClean="0"/>
              <a:t> </a:t>
            </a:r>
            <a:r>
              <a:rPr lang="en-US" sz="1800" i="1" dirty="0" err="1" smtClean="0"/>
              <a:t>Thành</a:t>
            </a:r>
            <a:r>
              <a:rPr lang="en-US" sz="1800" i="1" dirty="0" smtClean="0"/>
              <a:t> </a:t>
            </a:r>
            <a:r>
              <a:rPr lang="en-US" sz="1800" i="1" dirty="0" err="1" smtClean="0"/>
              <a:t>phố</a:t>
            </a:r>
            <a:endParaRPr lang="en-US" sz="1800" i="1" dirty="0"/>
          </a:p>
        </p:txBody>
      </p:sp>
    </p:spTree>
    <p:extLst>
      <p:ext uri="{BB962C8B-B14F-4D97-AF65-F5344CB8AC3E}">
        <p14:creationId xmlns:p14="http://schemas.microsoft.com/office/powerpoint/2010/main" val="1846057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VỊ </a:t>
            </a:r>
            <a:r>
              <a:rPr lang="pt-BR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TRÍ BÁC SĨ HẠNG III (ĐA KHOA)</a:t>
            </a:r>
            <a:endParaRPr lang="en-US" b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Thông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tư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32/2023/BYT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của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Bộ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y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tế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Quy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định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chi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tiết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một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số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điều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của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Luật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Khám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chữa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chữa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bệnh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Chương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VI TIÊU CHUẨN VÀ VIỆC KHÁM SỨC KHỎE</a:t>
            </a:r>
            <a:r>
              <a:rPr lang="vi-V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Quyết </a:t>
            </a:r>
            <a:r>
              <a:rPr lang="vi-VN" dirty="0">
                <a:latin typeface="Times New Roman" panose="02020603050405020304" pitchFamily="18" charset="0"/>
                <a:cs typeface="Times New Roman" panose="02020603050405020304" pitchFamily="18" charset="0"/>
              </a:rPr>
              <a:t>định số 5227/QĐ-BYT ngày 07/12/2015 về việc hướng dẫn các yêu cầu năng lực đối với cán bộ chuyên trách CNTT ngành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y</a:t>
            </a:r>
            <a:r>
              <a:rPr lang="vi-V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tế.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Thông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tư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51/2017/TT-BYT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Hướng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dẫn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phòng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chẩn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đoán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và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xử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trí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phản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vệ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PHỤ LỤC I - HƯỚNG DẪN CHẨN ĐOÁN PHẢN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VỆ</a:t>
            </a:r>
          </a:p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34850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>
                <a:latin typeface="Times New Roman" panose="02020603050405020304" pitchFamily="18" charset="0"/>
                <a:cs typeface="Times New Roman" panose="02020603050405020304" pitchFamily="18" charset="0"/>
              </a:rPr>
              <a:t>VỊ </a:t>
            </a:r>
            <a:r>
              <a:rPr lang="pt-B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TRÍ </a:t>
            </a:r>
            <a:r>
              <a:rPr lang="pt-BR" dirty="0">
                <a:latin typeface="Times New Roman" panose="02020603050405020304" pitchFamily="18" charset="0"/>
                <a:cs typeface="Times New Roman" panose="02020603050405020304" pitchFamily="18" charset="0"/>
              </a:rPr>
              <a:t>BÁC SĨ HẠNG III (ĐA KHOA)</a:t>
            </a:r>
            <a:r>
              <a:rPr lang="pt-B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Quyết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định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số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292/QĐ-BYT,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ngày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06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tháng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02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năm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2024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của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Bộ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trưởng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Bộ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Y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tế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HƯỚNG DẪN CHẨN ĐOÁN, ĐIỀU TRỊ BỆNH TAY CHÂN MIỆNG</a:t>
            </a:r>
          </a:p>
          <a:p>
            <a:pPr lvl="0"/>
            <a:r>
              <a:rPr lang="en-US" dirty="0"/>
              <a:t>“</a:t>
            </a:r>
            <a:r>
              <a:rPr lang="en-US" dirty="0" err="1"/>
              <a:t>Hướng</a:t>
            </a:r>
            <a:r>
              <a:rPr lang="en-US" dirty="0"/>
              <a:t> </a:t>
            </a:r>
            <a:r>
              <a:rPr lang="en-US" dirty="0" err="1"/>
              <a:t>dẫn</a:t>
            </a:r>
            <a:r>
              <a:rPr lang="en-US" dirty="0"/>
              <a:t> </a:t>
            </a:r>
            <a:r>
              <a:rPr lang="en-US" dirty="0" err="1"/>
              <a:t>chẩn</a:t>
            </a:r>
            <a:r>
              <a:rPr lang="en-US" dirty="0"/>
              <a:t> </a:t>
            </a:r>
            <a:r>
              <a:rPr lang="en-US" dirty="0" err="1"/>
              <a:t>đoán</a:t>
            </a:r>
            <a:r>
              <a:rPr lang="en-US" dirty="0"/>
              <a:t> </a:t>
            </a:r>
            <a:r>
              <a:rPr lang="en-US" dirty="0" err="1"/>
              <a:t>và</a:t>
            </a:r>
            <a:r>
              <a:rPr lang="en-US" dirty="0"/>
              <a:t> </a:t>
            </a:r>
            <a:r>
              <a:rPr lang="en-US" dirty="0" err="1"/>
              <a:t>điều</a:t>
            </a:r>
            <a:r>
              <a:rPr lang="en-US" dirty="0"/>
              <a:t> </a:t>
            </a:r>
            <a:r>
              <a:rPr lang="en-US" dirty="0" err="1"/>
              <a:t>trị</a:t>
            </a:r>
            <a:r>
              <a:rPr lang="en-US" dirty="0"/>
              <a:t> </a:t>
            </a:r>
            <a:r>
              <a:rPr lang="en-US" dirty="0" err="1"/>
              <a:t>bệnh</a:t>
            </a:r>
            <a:r>
              <a:rPr lang="en-US" dirty="0"/>
              <a:t> </a:t>
            </a:r>
            <a:r>
              <a:rPr lang="en-US" dirty="0" err="1"/>
              <a:t>Sởi</a:t>
            </a:r>
            <a:r>
              <a:rPr lang="en-US" dirty="0"/>
              <a:t>” </a:t>
            </a:r>
            <a:r>
              <a:rPr lang="en-US" dirty="0" err="1"/>
              <a:t>ngày</a:t>
            </a:r>
            <a:r>
              <a:rPr lang="en-US" dirty="0"/>
              <a:t> 7.6.2024 </a:t>
            </a:r>
            <a:r>
              <a:rPr lang="en-US" dirty="0" err="1"/>
              <a:t>Bệnh</a:t>
            </a:r>
            <a:r>
              <a:rPr lang="en-US" dirty="0"/>
              <a:t> </a:t>
            </a:r>
            <a:r>
              <a:rPr lang="en-US" dirty="0" err="1"/>
              <a:t>viện</a:t>
            </a:r>
            <a:r>
              <a:rPr lang="en-US" dirty="0"/>
              <a:t> </a:t>
            </a:r>
            <a:r>
              <a:rPr lang="en-US" dirty="0" err="1"/>
              <a:t>Bệnh</a:t>
            </a:r>
            <a:r>
              <a:rPr lang="en-US" dirty="0"/>
              <a:t> </a:t>
            </a:r>
            <a:r>
              <a:rPr lang="en-US" dirty="0" err="1"/>
              <a:t>nhiệt</a:t>
            </a:r>
            <a:r>
              <a:rPr lang="en-US" dirty="0"/>
              <a:t> </a:t>
            </a:r>
            <a:r>
              <a:rPr lang="en-US" dirty="0" err="1"/>
              <a:t>đới</a:t>
            </a:r>
            <a:r>
              <a:rPr lang="pt-BR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lvl="0"/>
            <a:r>
              <a:rPr lang="en-US" dirty="0" err="1"/>
              <a:t>Quyết</a:t>
            </a:r>
            <a:r>
              <a:rPr lang="en-US" dirty="0"/>
              <a:t> </a:t>
            </a:r>
            <a:r>
              <a:rPr lang="en-US" dirty="0" err="1"/>
              <a:t>định</a:t>
            </a:r>
            <a:r>
              <a:rPr lang="en-US" dirty="0"/>
              <a:t> 4416/QĐ-BYT 2023 </a:t>
            </a:r>
            <a:r>
              <a:rPr lang="en-US" dirty="0" err="1"/>
              <a:t>tài</a:t>
            </a:r>
            <a:r>
              <a:rPr lang="en-US" dirty="0"/>
              <a:t> </a:t>
            </a:r>
            <a:r>
              <a:rPr lang="en-US" dirty="0" err="1"/>
              <a:t>liệu</a:t>
            </a:r>
            <a:r>
              <a:rPr lang="en-US" dirty="0"/>
              <a:t> </a:t>
            </a:r>
            <a:r>
              <a:rPr lang="en-US" dirty="0" err="1"/>
              <a:t>Hướng</a:t>
            </a:r>
            <a:r>
              <a:rPr lang="en-US" dirty="0"/>
              <a:t> </a:t>
            </a:r>
            <a:r>
              <a:rPr lang="en-US" dirty="0" err="1"/>
              <a:t>dẫn</a:t>
            </a:r>
            <a:r>
              <a:rPr lang="en-US" dirty="0"/>
              <a:t> </a:t>
            </a:r>
            <a:r>
              <a:rPr lang="en-US" dirty="0" err="1"/>
              <a:t>chẩn</a:t>
            </a:r>
            <a:r>
              <a:rPr lang="en-US" dirty="0"/>
              <a:t> </a:t>
            </a:r>
            <a:r>
              <a:rPr lang="en-US" dirty="0" err="1"/>
              <a:t>đoán</a:t>
            </a:r>
            <a:r>
              <a:rPr lang="en-US" dirty="0"/>
              <a:t> </a:t>
            </a:r>
            <a:r>
              <a:rPr lang="en-US" dirty="0" err="1"/>
              <a:t>và</a:t>
            </a:r>
            <a:r>
              <a:rPr lang="en-US" dirty="0"/>
              <a:t> </a:t>
            </a:r>
            <a:r>
              <a:rPr lang="en-US" dirty="0" err="1"/>
              <a:t>điều</a:t>
            </a:r>
            <a:r>
              <a:rPr lang="en-US" dirty="0"/>
              <a:t> </a:t>
            </a:r>
            <a:r>
              <a:rPr lang="en-US" dirty="0" err="1"/>
              <a:t>trị</a:t>
            </a:r>
            <a:r>
              <a:rPr lang="en-US" dirty="0"/>
              <a:t> </a:t>
            </a:r>
            <a:r>
              <a:rPr lang="en-US" dirty="0" err="1"/>
              <a:t>các</a:t>
            </a:r>
            <a:r>
              <a:rPr lang="en-US" dirty="0"/>
              <a:t> </a:t>
            </a:r>
            <a:r>
              <a:rPr lang="en-US" dirty="0" err="1"/>
              <a:t>bệnh</a:t>
            </a:r>
            <a:r>
              <a:rPr lang="en-US" dirty="0"/>
              <a:t> Da </a:t>
            </a:r>
            <a:r>
              <a:rPr lang="en-US" dirty="0" err="1"/>
              <a:t>liễu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8873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>
                <a:latin typeface="Times New Roman" panose="02020603050405020304" pitchFamily="18" charset="0"/>
                <a:cs typeface="Times New Roman" panose="02020603050405020304" pitchFamily="18" charset="0"/>
              </a:rPr>
              <a:t>VỊ TRÍ BÁC SĨ HẠNG III </a:t>
            </a:r>
            <a:r>
              <a:rPr lang="pt-B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(DA LIỄU)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Thông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tư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32/2023/BYT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của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Bộ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y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tế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Quy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định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chi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tiết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một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số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điều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của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Luật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Khám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chữa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chữa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bệnh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Chương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VI TIÊU CHUẨN VÀ VIỆC KHÁM SỨC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KHỎE</a:t>
            </a:r>
          </a:p>
          <a:p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Thông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tư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32/2023/BYT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của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Bộ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y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tế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Quy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định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chi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tiết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một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số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điều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của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Luật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Khám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chữa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chữa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bệnh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Chương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X – HỒ SƠ BỆNH ÁN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Thông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tư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51/2017/TT-BYT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Hướng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dẫn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phòng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chẩn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đoán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và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xử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trí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phản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vệ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Phụ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lục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Thông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tư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51/2017/TT-BYT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Hướng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dẫn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phòng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chẩn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đoán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và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xử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trí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phản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vệ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Phụ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lục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III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Quyết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định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4416/QĐ-BYT 2023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tài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liệu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Hướng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dẫn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chẩn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đoán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và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điều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trị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các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bệnh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Da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liễu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106401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>
                <a:latin typeface="Times New Roman" panose="02020603050405020304" pitchFamily="18" charset="0"/>
                <a:cs typeface="Times New Roman" panose="02020603050405020304" pitchFamily="18" charset="0"/>
              </a:rPr>
              <a:t>VỊ TRÍ BÁC SĨ HẠNG III </a:t>
            </a:r>
            <a:r>
              <a:rPr lang="pt-B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(Y HỌC CỔ TRUYỀN)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Thông</a:t>
            </a:r>
            <a:r>
              <a:rPr lang="en-US" dirty="0"/>
              <a:t> </a:t>
            </a:r>
            <a:r>
              <a:rPr lang="en-US" dirty="0" err="1"/>
              <a:t>tư</a:t>
            </a:r>
            <a:r>
              <a:rPr lang="en-US" dirty="0"/>
              <a:t> 32/2023/BYT </a:t>
            </a:r>
            <a:r>
              <a:rPr lang="en-US" dirty="0" err="1"/>
              <a:t>của</a:t>
            </a:r>
            <a:r>
              <a:rPr lang="en-US" dirty="0"/>
              <a:t> </a:t>
            </a:r>
            <a:r>
              <a:rPr lang="en-US" dirty="0" err="1"/>
              <a:t>Bộ</a:t>
            </a:r>
            <a:r>
              <a:rPr lang="en-US" dirty="0"/>
              <a:t> y </a:t>
            </a:r>
            <a:r>
              <a:rPr lang="en-US" dirty="0" err="1"/>
              <a:t>tế</a:t>
            </a:r>
            <a:r>
              <a:rPr lang="en-US" dirty="0"/>
              <a:t> </a:t>
            </a:r>
            <a:r>
              <a:rPr lang="en-US" dirty="0" err="1"/>
              <a:t>Quy</a:t>
            </a:r>
            <a:r>
              <a:rPr lang="en-US" dirty="0"/>
              <a:t> </a:t>
            </a:r>
            <a:r>
              <a:rPr lang="en-US" dirty="0" err="1"/>
              <a:t>định</a:t>
            </a:r>
            <a:r>
              <a:rPr lang="en-US" dirty="0"/>
              <a:t> chi </a:t>
            </a:r>
            <a:r>
              <a:rPr lang="en-US" dirty="0" err="1"/>
              <a:t>tiết</a:t>
            </a:r>
            <a:r>
              <a:rPr lang="en-US" dirty="0"/>
              <a:t> </a:t>
            </a:r>
            <a:r>
              <a:rPr lang="en-US" dirty="0" err="1"/>
              <a:t>một</a:t>
            </a:r>
            <a:r>
              <a:rPr lang="en-US" dirty="0"/>
              <a:t> </a:t>
            </a:r>
            <a:r>
              <a:rPr lang="en-US" dirty="0" err="1"/>
              <a:t>số</a:t>
            </a:r>
            <a:r>
              <a:rPr lang="en-US" dirty="0"/>
              <a:t> </a:t>
            </a:r>
            <a:r>
              <a:rPr lang="en-US" dirty="0" err="1"/>
              <a:t>điều</a:t>
            </a:r>
            <a:r>
              <a:rPr lang="en-US" dirty="0"/>
              <a:t> </a:t>
            </a:r>
            <a:r>
              <a:rPr lang="en-US" dirty="0" err="1"/>
              <a:t>của</a:t>
            </a:r>
            <a:r>
              <a:rPr lang="en-US" dirty="0"/>
              <a:t> </a:t>
            </a:r>
            <a:r>
              <a:rPr lang="en-US" dirty="0" err="1"/>
              <a:t>Luật</a:t>
            </a:r>
            <a:r>
              <a:rPr lang="en-US" dirty="0"/>
              <a:t> </a:t>
            </a:r>
            <a:r>
              <a:rPr lang="en-US" dirty="0" err="1"/>
              <a:t>Khám</a:t>
            </a:r>
            <a:r>
              <a:rPr lang="en-US" dirty="0"/>
              <a:t> </a:t>
            </a:r>
            <a:r>
              <a:rPr lang="en-US" dirty="0" err="1"/>
              <a:t>chữa</a:t>
            </a:r>
            <a:r>
              <a:rPr lang="en-US" dirty="0"/>
              <a:t>, </a:t>
            </a:r>
            <a:r>
              <a:rPr lang="en-US" dirty="0" err="1"/>
              <a:t>chữa</a:t>
            </a:r>
            <a:r>
              <a:rPr lang="en-US" dirty="0"/>
              <a:t> </a:t>
            </a:r>
            <a:r>
              <a:rPr lang="en-US" dirty="0" err="1"/>
              <a:t>bệnh</a:t>
            </a:r>
            <a:r>
              <a:rPr lang="en-US" dirty="0"/>
              <a:t>. CHƯƠNG X - HỒ SƠ BỆNH ÁN</a:t>
            </a:r>
            <a:r>
              <a:rPr lang="en-US" dirty="0" smtClean="0"/>
              <a:t>.</a:t>
            </a:r>
          </a:p>
          <a:p>
            <a:r>
              <a:rPr lang="en-US" dirty="0" err="1"/>
              <a:t>Thông</a:t>
            </a:r>
            <a:r>
              <a:rPr lang="en-US" dirty="0"/>
              <a:t> </a:t>
            </a:r>
            <a:r>
              <a:rPr lang="en-US" dirty="0" err="1"/>
              <a:t>tư</a:t>
            </a:r>
            <a:r>
              <a:rPr lang="en-US" dirty="0"/>
              <a:t> </a:t>
            </a:r>
            <a:r>
              <a:rPr lang="en-US" dirty="0" err="1"/>
              <a:t>số</a:t>
            </a:r>
            <a:r>
              <a:rPr lang="en-US" dirty="0"/>
              <a:t> 44/2018/TT-BYT </a:t>
            </a:r>
            <a:r>
              <a:rPr lang="en-US" dirty="0" err="1"/>
              <a:t>ngày</a:t>
            </a:r>
            <a:r>
              <a:rPr lang="en-US" dirty="0"/>
              <a:t> 28/12/2016 </a:t>
            </a:r>
            <a:r>
              <a:rPr lang="en-US" dirty="0" err="1"/>
              <a:t>của</a:t>
            </a:r>
            <a:r>
              <a:rPr lang="en-US" dirty="0"/>
              <a:t> </a:t>
            </a:r>
            <a:r>
              <a:rPr lang="en-US" dirty="0" err="1"/>
              <a:t>Bộ</a:t>
            </a:r>
            <a:r>
              <a:rPr lang="en-US" dirty="0"/>
              <a:t> Y </a:t>
            </a:r>
            <a:r>
              <a:rPr lang="en-US" dirty="0" err="1"/>
              <a:t>tế</a:t>
            </a:r>
            <a:r>
              <a:rPr lang="en-US" dirty="0"/>
              <a:t> </a:t>
            </a:r>
            <a:r>
              <a:rPr lang="en-US" dirty="0" err="1"/>
              <a:t>quy</a:t>
            </a:r>
            <a:r>
              <a:rPr lang="en-US" dirty="0"/>
              <a:t> </a:t>
            </a:r>
            <a:r>
              <a:rPr lang="en-US" dirty="0" err="1"/>
              <a:t>định</a:t>
            </a:r>
            <a:r>
              <a:rPr lang="en-US" dirty="0"/>
              <a:t> </a:t>
            </a:r>
            <a:r>
              <a:rPr lang="en-US" dirty="0" err="1"/>
              <a:t>về</a:t>
            </a:r>
            <a:r>
              <a:rPr lang="en-US" dirty="0"/>
              <a:t> </a:t>
            </a:r>
            <a:r>
              <a:rPr lang="en-US" dirty="0" err="1"/>
              <a:t>kê</a:t>
            </a:r>
            <a:r>
              <a:rPr lang="en-US" dirty="0"/>
              <a:t> </a:t>
            </a:r>
            <a:r>
              <a:rPr lang="en-US" dirty="0" err="1"/>
              <a:t>đơn</a:t>
            </a:r>
            <a:r>
              <a:rPr lang="en-US" dirty="0"/>
              <a:t> </a:t>
            </a:r>
            <a:r>
              <a:rPr lang="en-US" dirty="0" err="1"/>
              <a:t>thuốc</a:t>
            </a:r>
            <a:r>
              <a:rPr lang="en-US" dirty="0"/>
              <a:t> </a:t>
            </a:r>
            <a:r>
              <a:rPr lang="en-US" dirty="0" err="1"/>
              <a:t>cổ</a:t>
            </a:r>
            <a:r>
              <a:rPr lang="en-US" dirty="0"/>
              <a:t> </a:t>
            </a:r>
            <a:r>
              <a:rPr lang="en-US" dirty="0" err="1"/>
              <a:t>truyền</a:t>
            </a:r>
            <a:r>
              <a:rPr lang="en-US" dirty="0"/>
              <a:t>, </a:t>
            </a:r>
            <a:r>
              <a:rPr lang="en-US" dirty="0" err="1"/>
              <a:t>thuốc</a:t>
            </a:r>
            <a:r>
              <a:rPr lang="en-US" dirty="0"/>
              <a:t> </a:t>
            </a:r>
            <a:r>
              <a:rPr lang="en-US" dirty="0" err="1"/>
              <a:t>dược</a:t>
            </a:r>
            <a:r>
              <a:rPr lang="en-US" dirty="0"/>
              <a:t> </a:t>
            </a:r>
            <a:r>
              <a:rPr lang="en-US" dirty="0" err="1"/>
              <a:t>liệu</a:t>
            </a:r>
            <a:r>
              <a:rPr lang="en-US" dirty="0"/>
              <a:t> </a:t>
            </a:r>
            <a:r>
              <a:rPr lang="en-US" dirty="0" err="1"/>
              <a:t>và</a:t>
            </a:r>
            <a:r>
              <a:rPr lang="en-US" dirty="0"/>
              <a:t> </a:t>
            </a:r>
            <a:r>
              <a:rPr lang="en-US" dirty="0" err="1"/>
              <a:t>kê</a:t>
            </a:r>
            <a:r>
              <a:rPr lang="en-US" dirty="0"/>
              <a:t> </a:t>
            </a:r>
            <a:r>
              <a:rPr lang="en-US" dirty="0" err="1"/>
              <a:t>đơn</a:t>
            </a:r>
            <a:r>
              <a:rPr lang="en-US" dirty="0"/>
              <a:t> </a:t>
            </a:r>
            <a:r>
              <a:rPr lang="en-US" dirty="0" err="1"/>
              <a:t>kết</a:t>
            </a:r>
            <a:r>
              <a:rPr lang="en-US" dirty="0"/>
              <a:t> </a:t>
            </a:r>
            <a:r>
              <a:rPr lang="en-US" dirty="0" err="1"/>
              <a:t>hợp</a:t>
            </a:r>
            <a:r>
              <a:rPr lang="en-US" dirty="0"/>
              <a:t> </a:t>
            </a:r>
            <a:r>
              <a:rPr lang="en-US" dirty="0" err="1"/>
              <a:t>thuộc</a:t>
            </a:r>
            <a:r>
              <a:rPr lang="en-US" dirty="0"/>
              <a:t> </a:t>
            </a:r>
            <a:r>
              <a:rPr lang="en-US" dirty="0" err="1"/>
              <a:t>cổ</a:t>
            </a:r>
            <a:r>
              <a:rPr lang="en-US" dirty="0"/>
              <a:t> </a:t>
            </a:r>
            <a:r>
              <a:rPr lang="en-US" dirty="0" err="1"/>
              <a:t>truyền</a:t>
            </a:r>
            <a:r>
              <a:rPr lang="en-US" dirty="0"/>
              <a:t>, </a:t>
            </a:r>
            <a:r>
              <a:rPr lang="en-US" dirty="0" err="1"/>
              <a:t>thuốc</a:t>
            </a:r>
            <a:r>
              <a:rPr lang="en-US" dirty="0"/>
              <a:t> </a:t>
            </a:r>
            <a:r>
              <a:rPr lang="en-US" dirty="0" err="1"/>
              <a:t>dược</a:t>
            </a:r>
            <a:r>
              <a:rPr lang="en-US" dirty="0"/>
              <a:t> </a:t>
            </a:r>
            <a:r>
              <a:rPr lang="en-US" dirty="0" err="1"/>
              <a:t>liệu</a:t>
            </a:r>
            <a:r>
              <a:rPr lang="en-US" dirty="0"/>
              <a:t> </a:t>
            </a:r>
            <a:r>
              <a:rPr lang="en-US" dirty="0" err="1"/>
              <a:t>với</a:t>
            </a:r>
            <a:r>
              <a:rPr lang="en-US" dirty="0"/>
              <a:t> </a:t>
            </a:r>
            <a:r>
              <a:rPr lang="en-US" dirty="0" err="1"/>
              <a:t>thuốc</a:t>
            </a:r>
            <a:r>
              <a:rPr lang="en-US" dirty="0"/>
              <a:t> </a:t>
            </a:r>
            <a:r>
              <a:rPr lang="en-US" dirty="0" err="1"/>
              <a:t>hoá</a:t>
            </a:r>
            <a:r>
              <a:rPr lang="en-US" dirty="0"/>
              <a:t> </a:t>
            </a:r>
            <a:r>
              <a:rPr lang="en-US" dirty="0" err="1"/>
              <a:t>dược</a:t>
            </a:r>
            <a:r>
              <a:rPr lang="en-US" dirty="0"/>
              <a:t>.</a:t>
            </a:r>
          </a:p>
          <a:p>
            <a:pPr marL="0" indent="0">
              <a:buNone/>
            </a:pPr>
            <a:r>
              <a:rPr lang="en-US" dirty="0" smtClean="0"/>
              <a:t>	</a:t>
            </a:r>
            <a:r>
              <a:rPr lang="en-US" dirty="0" err="1" smtClean="0"/>
              <a:t>Chương</a:t>
            </a:r>
            <a:r>
              <a:rPr lang="en-US" dirty="0" smtClean="0"/>
              <a:t> </a:t>
            </a:r>
            <a:r>
              <a:rPr lang="en-US" dirty="0"/>
              <a:t>IV: </a:t>
            </a:r>
            <a:r>
              <a:rPr lang="en-US" dirty="0" err="1"/>
              <a:t>cách</a:t>
            </a:r>
            <a:r>
              <a:rPr lang="en-US" dirty="0"/>
              <a:t> </a:t>
            </a:r>
            <a:r>
              <a:rPr lang="en-US" dirty="0" err="1"/>
              <a:t>ghi</a:t>
            </a:r>
            <a:r>
              <a:rPr lang="en-US" dirty="0"/>
              <a:t> </a:t>
            </a:r>
            <a:r>
              <a:rPr lang="en-US" dirty="0" err="1"/>
              <a:t>đơn</a:t>
            </a:r>
            <a:r>
              <a:rPr lang="en-US" dirty="0"/>
              <a:t> </a:t>
            </a:r>
            <a:r>
              <a:rPr lang="en-US" dirty="0" err="1"/>
              <a:t>thuốc</a:t>
            </a:r>
            <a:r>
              <a:rPr lang="en-US" dirty="0"/>
              <a:t>, </a:t>
            </a:r>
            <a:r>
              <a:rPr lang="en-US" dirty="0" err="1"/>
              <a:t>sử</a:t>
            </a:r>
            <a:r>
              <a:rPr lang="en-US" dirty="0"/>
              <a:t> </a:t>
            </a:r>
            <a:r>
              <a:rPr lang="en-US" dirty="0" err="1"/>
              <a:t>dụng</a:t>
            </a:r>
            <a:r>
              <a:rPr lang="en-US" dirty="0"/>
              <a:t> </a:t>
            </a:r>
            <a:r>
              <a:rPr lang="en-US" dirty="0" err="1"/>
              <a:t>thuốc</a:t>
            </a:r>
            <a:r>
              <a:rPr lang="en-US" dirty="0"/>
              <a:t> </a:t>
            </a:r>
            <a:r>
              <a:rPr lang="en-US" dirty="0" err="1"/>
              <a:t>và</a:t>
            </a:r>
            <a:r>
              <a:rPr lang="en-US" dirty="0"/>
              <a:t> </a:t>
            </a:r>
            <a:r>
              <a:rPr lang="en-US" dirty="0" err="1"/>
              <a:t>thời</a:t>
            </a:r>
            <a:r>
              <a:rPr lang="en-US" dirty="0"/>
              <a:t> </a:t>
            </a:r>
            <a:r>
              <a:rPr lang="en-US" dirty="0" err="1"/>
              <a:t>hạn</a:t>
            </a:r>
            <a:r>
              <a:rPr lang="en-US" dirty="0"/>
              <a:t> </a:t>
            </a:r>
            <a:r>
              <a:rPr lang="en-US" dirty="0" err="1"/>
              <a:t>của</a:t>
            </a:r>
            <a:r>
              <a:rPr lang="en-US" dirty="0"/>
              <a:t> </a:t>
            </a:r>
            <a:r>
              <a:rPr lang="en-US" dirty="0" err="1"/>
              <a:t>đơn</a:t>
            </a:r>
            <a:r>
              <a:rPr lang="en-US" dirty="0"/>
              <a:t> </a:t>
            </a:r>
            <a:r>
              <a:rPr lang="en-US" dirty="0" err="1"/>
              <a:t>thuốc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341379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>
                <a:latin typeface="Times New Roman" panose="02020603050405020304" pitchFamily="18" charset="0"/>
                <a:cs typeface="Times New Roman" panose="02020603050405020304" pitchFamily="18" charset="0"/>
              </a:rPr>
              <a:t>VỊ TRÍ BÁC SĨ HẠNG III (Y HỌC CỔ TRUYỀN)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Quyết</a:t>
            </a:r>
            <a:r>
              <a:rPr lang="en-US" dirty="0"/>
              <a:t> </a:t>
            </a:r>
            <a:r>
              <a:rPr lang="en-US" dirty="0" err="1"/>
              <a:t>định</a:t>
            </a:r>
            <a:r>
              <a:rPr lang="en-US" dirty="0"/>
              <a:t> </a:t>
            </a:r>
            <a:r>
              <a:rPr lang="en-US" dirty="0" err="1"/>
              <a:t>số</a:t>
            </a:r>
            <a:r>
              <a:rPr lang="en-US" dirty="0"/>
              <a:t> 5013/QĐ-BYT </a:t>
            </a:r>
            <a:r>
              <a:rPr lang="en-US" dirty="0" err="1"/>
              <a:t>ngày</a:t>
            </a:r>
            <a:r>
              <a:rPr lang="en-US" dirty="0"/>
              <a:t> 01/12/2020 </a:t>
            </a:r>
            <a:r>
              <a:rPr lang="en-US" dirty="0" err="1"/>
              <a:t>của</a:t>
            </a:r>
            <a:r>
              <a:rPr lang="en-US" dirty="0"/>
              <a:t> </a:t>
            </a:r>
            <a:r>
              <a:rPr lang="en-US" dirty="0" err="1"/>
              <a:t>Bộ</a:t>
            </a:r>
            <a:r>
              <a:rPr lang="en-US" dirty="0"/>
              <a:t> </a:t>
            </a:r>
            <a:r>
              <a:rPr lang="en-US" dirty="0" err="1"/>
              <a:t>trưởng</a:t>
            </a:r>
            <a:r>
              <a:rPr lang="en-US" dirty="0"/>
              <a:t> </a:t>
            </a:r>
            <a:r>
              <a:rPr lang="en-US" dirty="0" err="1"/>
              <a:t>Bộ</a:t>
            </a:r>
            <a:r>
              <a:rPr lang="en-US" dirty="0"/>
              <a:t> Y </a:t>
            </a:r>
            <a:r>
              <a:rPr lang="en-US" dirty="0" err="1"/>
              <a:t>tế</a:t>
            </a:r>
            <a:r>
              <a:rPr lang="en-US" dirty="0"/>
              <a:t> </a:t>
            </a:r>
            <a:r>
              <a:rPr lang="en-US" dirty="0" err="1"/>
              <a:t>về</a:t>
            </a:r>
            <a:r>
              <a:rPr lang="en-US" dirty="0"/>
              <a:t> </a:t>
            </a:r>
            <a:r>
              <a:rPr lang="en-US" dirty="0" err="1"/>
              <a:t>việc</a:t>
            </a:r>
            <a:r>
              <a:rPr lang="en-US" dirty="0"/>
              <a:t> ban </a:t>
            </a:r>
            <a:r>
              <a:rPr lang="en-US" dirty="0" err="1"/>
              <a:t>hành</a:t>
            </a:r>
            <a:r>
              <a:rPr lang="en-US" dirty="0"/>
              <a:t> </a:t>
            </a:r>
            <a:r>
              <a:rPr lang="en-US" dirty="0" err="1"/>
              <a:t>tài</a:t>
            </a:r>
            <a:r>
              <a:rPr lang="en-US" dirty="0"/>
              <a:t> </a:t>
            </a:r>
            <a:r>
              <a:rPr lang="en-US" dirty="0" err="1"/>
              <a:t>liệu</a:t>
            </a:r>
            <a:r>
              <a:rPr lang="en-US" dirty="0"/>
              <a:t> </a:t>
            </a:r>
            <a:r>
              <a:rPr lang="en-US" dirty="0" err="1"/>
              <a:t>chuyên</a:t>
            </a:r>
            <a:r>
              <a:rPr lang="en-US" dirty="0"/>
              <a:t> </a:t>
            </a:r>
            <a:r>
              <a:rPr lang="en-US" dirty="0" err="1"/>
              <a:t>môn</a:t>
            </a:r>
            <a:r>
              <a:rPr lang="en-US" dirty="0"/>
              <a:t> “</a:t>
            </a:r>
            <a:r>
              <a:rPr lang="en-US" dirty="0" err="1"/>
              <a:t>Hướng</a:t>
            </a:r>
            <a:r>
              <a:rPr lang="en-US" dirty="0"/>
              <a:t> </a:t>
            </a:r>
            <a:r>
              <a:rPr lang="en-US" dirty="0" err="1"/>
              <a:t>dẫn</a:t>
            </a:r>
            <a:r>
              <a:rPr lang="en-US" dirty="0"/>
              <a:t> </a:t>
            </a:r>
            <a:r>
              <a:rPr lang="en-US" dirty="0" err="1"/>
              <a:t>chẩn</a:t>
            </a:r>
            <a:r>
              <a:rPr lang="en-US" dirty="0"/>
              <a:t> </a:t>
            </a:r>
            <a:r>
              <a:rPr lang="en-US" dirty="0" err="1"/>
              <a:t>đoán</a:t>
            </a:r>
            <a:r>
              <a:rPr lang="en-US" dirty="0"/>
              <a:t> </a:t>
            </a:r>
            <a:r>
              <a:rPr lang="en-US" dirty="0" err="1"/>
              <a:t>và</a:t>
            </a:r>
            <a:r>
              <a:rPr lang="en-US" dirty="0"/>
              <a:t> </a:t>
            </a:r>
            <a:r>
              <a:rPr lang="en-US" dirty="0" err="1"/>
              <a:t>điều</a:t>
            </a:r>
            <a:r>
              <a:rPr lang="en-US" dirty="0"/>
              <a:t> </a:t>
            </a:r>
            <a:r>
              <a:rPr lang="en-US" dirty="0" err="1"/>
              <a:t>trị</a:t>
            </a:r>
            <a:r>
              <a:rPr lang="en-US" dirty="0"/>
              <a:t> </a:t>
            </a:r>
            <a:r>
              <a:rPr lang="en-US" dirty="0" err="1"/>
              <a:t>bệnh</a:t>
            </a:r>
            <a:r>
              <a:rPr lang="en-US" dirty="0"/>
              <a:t> </a:t>
            </a:r>
            <a:r>
              <a:rPr lang="en-US" dirty="0" err="1"/>
              <a:t>theo</a:t>
            </a:r>
            <a:r>
              <a:rPr lang="en-US" dirty="0"/>
              <a:t> y </a:t>
            </a:r>
            <a:r>
              <a:rPr lang="en-US" dirty="0" err="1"/>
              <a:t>học</a:t>
            </a:r>
            <a:r>
              <a:rPr lang="en-US" dirty="0"/>
              <a:t> </a:t>
            </a:r>
            <a:r>
              <a:rPr lang="en-US" dirty="0" err="1"/>
              <a:t>cổ</a:t>
            </a:r>
            <a:r>
              <a:rPr lang="en-US" dirty="0"/>
              <a:t> </a:t>
            </a:r>
            <a:r>
              <a:rPr lang="en-US" dirty="0" err="1"/>
              <a:t>truyền</a:t>
            </a:r>
            <a:r>
              <a:rPr lang="en-US" dirty="0"/>
              <a:t>, </a:t>
            </a:r>
            <a:r>
              <a:rPr lang="en-US" dirty="0" err="1"/>
              <a:t>kết</a:t>
            </a:r>
            <a:r>
              <a:rPr lang="en-US" dirty="0"/>
              <a:t> </a:t>
            </a:r>
            <a:r>
              <a:rPr lang="en-US" dirty="0" err="1"/>
              <a:t>hợp</a:t>
            </a:r>
            <a:r>
              <a:rPr lang="en-US" dirty="0"/>
              <a:t> y </a:t>
            </a:r>
            <a:r>
              <a:rPr lang="en-US" dirty="0" err="1"/>
              <a:t>học</a:t>
            </a:r>
            <a:r>
              <a:rPr lang="en-US" dirty="0"/>
              <a:t> </a:t>
            </a:r>
            <a:r>
              <a:rPr lang="en-US" dirty="0" err="1"/>
              <a:t>cổ</a:t>
            </a:r>
            <a:r>
              <a:rPr lang="en-US" dirty="0"/>
              <a:t> </a:t>
            </a:r>
            <a:r>
              <a:rPr lang="en-US" dirty="0" err="1"/>
              <a:t>truyền</a:t>
            </a:r>
            <a:r>
              <a:rPr lang="en-US" dirty="0"/>
              <a:t> </a:t>
            </a:r>
            <a:r>
              <a:rPr lang="en-US" dirty="0" err="1"/>
              <a:t>với</a:t>
            </a:r>
            <a:r>
              <a:rPr lang="en-US" dirty="0"/>
              <a:t> y </a:t>
            </a:r>
            <a:r>
              <a:rPr lang="en-US" dirty="0" err="1"/>
              <a:t>học</a:t>
            </a:r>
            <a:r>
              <a:rPr lang="en-US" dirty="0"/>
              <a:t> </a:t>
            </a:r>
            <a:r>
              <a:rPr lang="en-US" dirty="0" err="1"/>
              <a:t>hiện</a:t>
            </a:r>
            <a:r>
              <a:rPr lang="en-US" dirty="0"/>
              <a:t> </a:t>
            </a:r>
            <a:r>
              <a:rPr lang="en-US" dirty="0" err="1"/>
              <a:t>đại</a:t>
            </a:r>
            <a:r>
              <a:rPr lang="en-US" dirty="0" smtClean="0"/>
              <a:t>”.</a:t>
            </a:r>
          </a:p>
          <a:p>
            <a:r>
              <a:rPr lang="en-US" dirty="0" err="1"/>
              <a:t>Luật</a:t>
            </a:r>
            <a:r>
              <a:rPr lang="en-US" dirty="0"/>
              <a:t> </a:t>
            </a:r>
            <a:r>
              <a:rPr lang="en-US" dirty="0" err="1"/>
              <a:t>số</a:t>
            </a:r>
            <a:r>
              <a:rPr lang="en-US" dirty="0"/>
              <a:t> 15/2023/QH15 </a:t>
            </a:r>
            <a:r>
              <a:rPr lang="en-US" dirty="0" err="1"/>
              <a:t>Luật</a:t>
            </a:r>
            <a:r>
              <a:rPr lang="en-US" dirty="0"/>
              <a:t> </a:t>
            </a:r>
            <a:r>
              <a:rPr lang="en-US" dirty="0" err="1"/>
              <a:t>khám</a:t>
            </a:r>
            <a:r>
              <a:rPr lang="en-US" dirty="0"/>
              <a:t> </a:t>
            </a:r>
            <a:r>
              <a:rPr lang="en-US" dirty="0" err="1"/>
              <a:t>bệnh</a:t>
            </a:r>
            <a:r>
              <a:rPr lang="en-US" dirty="0"/>
              <a:t>, </a:t>
            </a:r>
            <a:r>
              <a:rPr lang="en-US" dirty="0" err="1"/>
              <a:t>chữa</a:t>
            </a:r>
            <a:r>
              <a:rPr lang="en-US" dirty="0"/>
              <a:t> </a:t>
            </a:r>
            <a:r>
              <a:rPr lang="en-US" dirty="0" err="1"/>
              <a:t>bệnh</a:t>
            </a:r>
            <a:r>
              <a:rPr lang="en-US" dirty="0"/>
              <a:t> . </a:t>
            </a:r>
            <a:r>
              <a:rPr lang="en-US" dirty="0" err="1"/>
              <a:t>Chương</a:t>
            </a:r>
            <a:r>
              <a:rPr lang="en-US" dirty="0"/>
              <a:t> II</a:t>
            </a:r>
          </a:p>
          <a:p>
            <a:r>
              <a:rPr lang="en-US" dirty="0"/>
              <a:t>QUYỀN, NGHĨA VỤ CỦA NGƯỜI BỆNH</a:t>
            </a:r>
          </a:p>
        </p:txBody>
      </p:sp>
    </p:spTree>
    <p:extLst>
      <p:ext uri="{BB962C8B-B14F-4D97-AF65-F5344CB8AC3E}">
        <p14:creationId xmlns:p14="http://schemas.microsoft.com/office/powerpoint/2010/main" val="314920670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>
                <a:latin typeface="Times New Roman" panose="02020603050405020304" pitchFamily="18" charset="0"/>
                <a:cs typeface="Times New Roman" panose="02020603050405020304" pitchFamily="18" charset="0"/>
              </a:rPr>
              <a:t>VỊ TRÍ </a:t>
            </a:r>
            <a:r>
              <a:rPr lang="pt-B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KỸ THUẬT Y HẠNG III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Thông</a:t>
            </a:r>
            <a:r>
              <a:rPr lang="en-US" dirty="0"/>
              <a:t> </a:t>
            </a:r>
            <a:r>
              <a:rPr lang="en-US" dirty="0" err="1"/>
              <a:t>tư</a:t>
            </a:r>
            <a:r>
              <a:rPr lang="en-US" dirty="0"/>
              <a:t> 32/2023/BYT </a:t>
            </a:r>
            <a:r>
              <a:rPr lang="en-US" dirty="0" err="1"/>
              <a:t>của</a:t>
            </a:r>
            <a:r>
              <a:rPr lang="en-US" dirty="0"/>
              <a:t> </a:t>
            </a:r>
            <a:r>
              <a:rPr lang="en-US" dirty="0" err="1"/>
              <a:t>Bộ</a:t>
            </a:r>
            <a:r>
              <a:rPr lang="en-US" dirty="0"/>
              <a:t> y </a:t>
            </a:r>
            <a:r>
              <a:rPr lang="en-US" dirty="0" err="1"/>
              <a:t>tế</a:t>
            </a:r>
            <a:r>
              <a:rPr lang="en-US" dirty="0"/>
              <a:t> </a:t>
            </a:r>
            <a:r>
              <a:rPr lang="en-US" dirty="0" err="1"/>
              <a:t>Quy</a:t>
            </a:r>
            <a:r>
              <a:rPr lang="en-US" dirty="0"/>
              <a:t> </a:t>
            </a:r>
            <a:r>
              <a:rPr lang="en-US" dirty="0" err="1"/>
              <a:t>định</a:t>
            </a:r>
            <a:r>
              <a:rPr lang="en-US" dirty="0"/>
              <a:t> chi </a:t>
            </a:r>
            <a:r>
              <a:rPr lang="en-US" dirty="0" err="1"/>
              <a:t>tiết</a:t>
            </a:r>
            <a:r>
              <a:rPr lang="en-US" dirty="0"/>
              <a:t> </a:t>
            </a:r>
            <a:r>
              <a:rPr lang="en-US" dirty="0" err="1"/>
              <a:t>một</a:t>
            </a:r>
            <a:r>
              <a:rPr lang="en-US" dirty="0"/>
              <a:t> </a:t>
            </a:r>
            <a:r>
              <a:rPr lang="en-US" dirty="0" err="1"/>
              <a:t>số</a:t>
            </a:r>
            <a:r>
              <a:rPr lang="en-US" dirty="0"/>
              <a:t> </a:t>
            </a:r>
            <a:r>
              <a:rPr lang="en-US" dirty="0" err="1"/>
              <a:t>điều</a:t>
            </a:r>
            <a:r>
              <a:rPr lang="en-US" dirty="0"/>
              <a:t> </a:t>
            </a:r>
            <a:r>
              <a:rPr lang="en-US" dirty="0" err="1"/>
              <a:t>của</a:t>
            </a:r>
            <a:r>
              <a:rPr lang="en-US" dirty="0"/>
              <a:t> </a:t>
            </a:r>
            <a:r>
              <a:rPr lang="en-US" dirty="0" err="1"/>
              <a:t>Luật</a:t>
            </a:r>
            <a:r>
              <a:rPr lang="en-US" dirty="0"/>
              <a:t> </a:t>
            </a:r>
            <a:r>
              <a:rPr lang="en-US" dirty="0" err="1"/>
              <a:t>Khám</a:t>
            </a:r>
            <a:r>
              <a:rPr lang="en-US" dirty="0"/>
              <a:t> </a:t>
            </a:r>
            <a:r>
              <a:rPr lang="en-US" dirty="0" err="1"/>
              <a:t>chữa</a:t>
            </a:r>
            <a:r>
              <a:rPr lang="en-US" dirty="0"/>
              <a:t>, </a:t>
            </a:r>
            <a:r>
              <a:rPr lang="en-US" dirty="0" err="1"/>
              <a:t>chữa</a:t>
            </a:r>
            <a:r>
              <a:rPr lang="en-US" dirty="0"/>
              <a:t> </a:t>
            </a:r>
            <a:r>
              <a:rPr lang="en-US" dirty="0" err="1"/>
              <a:t>bệnh</a:t>
            </a:r>
            <a:r>
              <a:rPr lang="en-US" dirty="0"/>
              <a:t>. CHƯƠNG X – HỒ SƠ BỆNH ÁN</a:t>
            </a:r>
            <a:r>
              <a:rPr lang="en-US" dirty="0" smtClean="0"/>
              <a:t>.</a:t>
            </a:r>
          </a:p>
          <a:p>
            <a:r>
              <a:rPr lang="en-US" dirty="0" err="1"/>
              <a:t>Thông</a:t>
            </a:r>
            <a:r>
              <a:rPr lang="en-US" dirty="0"/>
              <a:t> </a:t>
            </a:r>
            <a:r>
              <a:rPr lang="en-US" dirty="0" err="1"/>
              <a:t>tư</a:t>
            </a:r>
            <a:r>
              <a:rPr lang="en-US" dirty="0"/>
              <a:t> 51/2017/TT-BYT </a:t>
            </a:r>
            <a:r>
              <a:rPr lang="en-US" dirty="0" err="1"/>
              <a:t>Hướng</a:t>
            </a:r>
            <a:r>
              <a:rPr lang="en-US" dirty="0"/>
              <a:t> </a:t>
            </a:r>
            <a:r>
              <a:rPr lang="en-US" dirty="0" err="1"/>
              <a:t>dẫn</a:t>
            </a:r>
            <a:r>
              <a:rPr lang="en-US" dirty="0"/>
              <a:t> </a:t>
            </a:r>
            <a:r>
              <a:rPr lang="en-US" dirty="0" err="1"/>
              <a:t>phòng</a:t>
            </a:r>
            <a:r>
              <a:rPr lang="en-US" dirty="0"/>
              <a:t>, </a:t>
            </a:r>
            <a:r>
              <a:rPr lang="en-US" dirty="0" err="1"/>
              <a:t>chẩn</a:t>
            </a:r>
            <a:r>
              <a:rPr lang="en-US" dirty="0"/>
              <a:t> </a:t>
            </a:r>
            <a:r>
              <a:rPr lang="en-US" dirty="0" err="1"/>
              <a:t>đoán</a:t>
            </a:r>
            <a:r>
              <a:rPr lang="en-US" dirty="0"/>
              <a:t> </a:t>
            </a:r>
            <a:r>
              <a:rPr lang="en-US" dirty="0" err="1"/>
              <a:t>và</a:t>
            </a:r>
            <a:r>
              <a:rPr lang="en-US" dirty="0"/>
              <a:t> </a:t>
            </a:r>
            <a:r>
              <a:rPr lang="en-US" dirty="0" err="1"/>
              <a:t>xử</a:t>
            </a:r>
            <a:r>
              <a:rPr lang="en-US" dirty="0"/>
              <a:t> </a:t>
            </a:r>
            <a:r>
              <a:rPr lang="en-US" dirty="0" err="1"/>
              <a:t>trí</a:t>
            </a:r>
            <a:r>
              <a:rPr lang="en-US" dirty="0"/>
              <a:t> </a:t>
            </a:r>
            <a:r>
              <a:rPr lang="en-US" dirty="0" err="1" smtClean="0"/>
              <a:t>phản</a:t>
            </a:r>
            <a:r>
              <a:rPr lang="en-US" dirty="0" smtClean="0"/>
              <a:t> </a:t>
            </a:r>
            <a:r>
              <a:rPr lang="en-US" dirty="0" err="1"/>
              <a:t>vệ</a:t>
            </a:r>
            <a:r>
              <a:rPr lang="en-US" dirty="0"/>
              <a:t>, </a:t>
            </a:r>
            <a:r>
              <a:rPr lang="en-US" dirty="0" err="1"/>
              <a:t>Phụ</a:t>
            </a:r>
            <a:r>
              <a:rPr lang="en-US" dirty="0"/>
              <a:t> </a:t>
            </a:r>
            <a:r>
              <a:rPr lang="en-US" dirty="0" err="1"/>
              <a:t>lục</a:t>
            </a:r>
            <a:r>
              <a:rPr lang="en-US" dirty="0"/>
              <a:t> I</a:t>
            </a:r>
            <a:r>
              <a:rPr lang="en-US" dirty="0" smtClean="0"/>
              <a:t>.</a:t>
            </a:r>
            <a:r>
              <a:rPr lang="en-US" dirty="0"/>
              <a:t> </a:t>
            </a:r>
            <a:endParaRPr lang="en-US" dirty="0" smtClean="0"/>
          </a:p>
          <a:p>
            <a:r>
              <a:rPr lang="en-US" dirty="0" err="1" smtClean="0"/>
              <a:t>Luật</a:t>
            </a:r>
            <a:r>
              <a:rPr lang="en-US" dirty="0" smtClean="0"/>
              <a:t> </a:t>
            </a:r>
            <a:r>
              <a:rPr lang="en-US" dirty="0" err="1"/>
              <a:t>số</a:t>
            </a:r>
            <a:r>
              <a:rPr lang="en-US" dirty="0"/>
              <a:t> 15/2023/QH15 </a:t>
            </a:r>
            <a:r>
              <a:rPr lang="en-US" dirty="0" err="1"/>
              <a:t>Luật</a:t>
            </a:r>
            <a:r>
              <a:rPr lang="en-US" dirty="0"/>
              <a:t> </a:t>
            </a:r>
            <a:r>
              <a:rPr lang="en-US" dirty="0" err="1"/>
              <a:t>khám</a:t>
            </a:r>
            <a:r>
              <a:rPr lang="en-US" dirty="0"/>
              <a:t> </a:t>
            </a:r>
            <a:r>
              <a:rPr lang="en-US" dirty="0" err="1"/>
              <a:t>bệnh</a:t>
            </a:r>
            <a:r>
              <a:rPr lang="en-US" dirty="0"/>
              <a:t>, </a:t>
            </a:r>
            <a:r>
              <a:rPr lang="en-US" dirty="0" err="1"/>
              <a:t>chữa</a:t>
            </a:r>
            <a:r>
              <a:rPr lang="en-US" dirty="0"/>
              <a:t> </a:t>
            </a:r>
            <a:r>
              <a:rPr lang="en-US" dirty="0" err="1"/>
              <a:t>bệnh</a:t>
            </a:r>
            <a:r>
              <a:rPr lang="en-US" dirty="0"/>
              <a:t> . </a:t>
            </a:r>
            <a:r>
              <a:rPr lang="en-US" dirty="0" err="1"/>
              <a:t>Chương</a:t>
            </a:r>
            <a:r>
              <a:rPr lang="en-US" dirty="0"/>
              <a:t> III – NGƯỜI HÀNH NGHỀ KHÁM BỆNH CHỮA BỆNH.</a:t>
            </a:r>
          </a:p>
        </p:txBody>
      </p:sp>
    </p:spTree>
    <p:extLst>
      <p:ext uri="{BB962C8B-B14F-4D97-AF65-F5344CB8AC3E}">
        <p14:creationId xmlns:p14="http://schemas.microsoft.com/office/powerpoint/2010/main" val="179826023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>
                <a:latin typeface="Times New Roman" panose="02020603050405020304" pitchFamily="18" charset="0"/>
                <a:cs typeface="Times New Roman" panose="02020603050405020304" pitchFamily="18" charset="0"/>
              </a:rPr>
              <a:t>VỊ TRÍ </a:t>
            </a:r>
            <a:r>
              <a:rPr lang="pt-B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ĐIỀU DƯỠNG HẠNG </a:t>
            </a:r>
            <a:r>
              <a:rPr lang="pt-BR" dirty="0">
                <a:latin typeface="Times New Roman" panose="02020603050405020304" pitchFamily="18" charset="0"/>
                <a:cs typeface="Times New Roman" panose="02020603050405020304" pitchFamily="18" charset="0"/>
              </a:rPr>
              <a:t>III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err="1"/>
              <a:t>Thông</a:t>
            </a:r>
            <a:r>
              <a:rPr lang="en-US" dirty="0"/>
              <a:t> </a:t>
            </a:r>
            <a:r>
              <a:rPr lang="en-US" dirty="0" err="1"/>
              <a:t>tư</a:t>
            </a:r>
            <a:r>
              <a:rPr lang="en-US" dirty="0"/>
              <a:t> 32/2023/</a:t>
            </a:r>
            <a:r>
              <a:rPr lang="en-US" dirty="0" err="1"/>
              <a:t>BYT</a:t>
            </a:r>
            <a:r>
              <a:rPr lang="en-US" dirty="0"/>
              <a:t> </a:t>
            </a:r>
            <a:r>
              <a:rPr lang="en-US" dirty="0" err="1"/>
              <a:t>của</a:t>
            </a:r>
            <a:r>
              <a:rPr lang="en-US" dirty="0"/>
              <a:t> </a:t>
            </a:r>
            <a:r>
              <a:rPr lang="en-US" dirty="0" err="1"/>
              <a:t>Bộ</a:t>
            </a:r>
            <a:r>
              <a:rPr lang="en-US" dirty="0"/>
              <a:t> y </a:t>
            </a:r>
            <a:r>
              <a:rPr lang="en-US" dirty="0" err="1"/>
              <a:t>tế</a:t>
            </a:r>
            <a:r>
              <a:rPr lang="en-US" dirty="0"/>
              <a:t> </a:t>
            </a:r>
            <a:r>
              <a:rPr lang="en-US" dirty="0" err="1"/>
              <a:t>Quy</a:t>
            </a:r>
            <a:r>
              <a:rPr lang="en-US" dirty="0"/>
              <a:t> </a:t>
            </a:r>
            <a:r>
              <a:rPr lang="en-US" dirty="0" err="1"/>
              <a:t>định</a:t>
            </a:r>
            <a:r>
              <a:rPr lang="en-US" dirty="0"/>
              <a:t> chi </a:t>
            </a:r>
            <a:r>
              <a:rPr lang="en-US" dirty="0" err="1"/>
              <a:t>tiết</a:t>
            </a:r>
            <a:r>
              <a:rPr lang="en-US" dirty="0"/>
              <a:t> </a:t>
            </a:r>
            <a:r>
              <a:rPr lang="en-US" dirty="0" err="1"/>
              <a:t>một</a:t>
            </a:r>
            <a:r>
              <a:rPr lang="en-US" dirty="0"/>
              <a:t> </a:t>
            </a:r>
            <a:r>
              <a:rPr lang="en-US" dirty="0" err="1"/>
              <a:t>số</a:t>
            </a:r>
            <a:r>
              <a:rPr lang="en-US" dirty="0"/>
              <a:t> </a:t>
            </a:r>
            <a:r>
              <a:rPr lang="en-US" dirty="0" err="1"/>
              <a:t>điều</a:t>
            </a:r>
            <a:r>
              <a:rPr lang="en-US" dirty="0"/>
              <a:t> </a:t>
            </a:r>
            <a:r>
              <a:rPr lang="en-US" dirty="0" err="1"/>
              <a:t>của</a:t>
            </a:r>
            <a:r>
              <a:rPr lang="en-US" dirty="0"/>
              <a:t> </a:t>
            </a:r>
            <a:r>
              <a:rPr lang="en-US" dirty="0" err="1"/>
              <a:t>Luật</a:t>
            </a:r>
            <a:r>
              <a:rPr lang="en-US" dirty="0"/>
              <a:t> </a:t>
            </a:r>
            <a:r>
              <a:rPr lang="en-US" dirty="0" err="1"/>
              <a:t>Khám</a:t>
            </a:r>
            <a:r>
              <a:rPr lang="en-US" dirty="0"/>
              <a:t> </a:t>
            </a:r>
            <a:r>
              <a:rPr lang="en-US" dirty="0" err="1"/>
              <a:t>chữa</a:t>
            </a:r>
            <a:r>
              <a:rPr lang="en-US" dirty="0"/>
              <a:t>, </a:t>
            </a:r>
            <a:r>
              <a:rPr lang="en-US" dirty="0" err="1"/>
              <a:t>chữa</a:t>
            </a:r>
            <a:r>
              <a:rPr lang="en-US" dirty="0"/>
              <a:t> </a:t>
            </a:r>
            <a:r>
              <a:rPr lang="en-US" dirty="0" err="1"/>
              <a:t>bệnh</a:t>
            </a:r>
            <a:r>
              <a:rPr lang="en-US" dirty="0"/>
              <a:t>. </a:t>
            </a:r>
            <a:r>
              <a:rPr lang="en-US" dirty="0" err="1"/>
              <a:t>CHƯƠNG</a:t>
            </a:r>
            <a:r>
              <a:rPr lang="en-US" dirty="0"/>
              <a:t> X – </a:t>
            </a:r>
            <a:r>
              <a:rPr lang="en-US" dirty="0" err="1"/>
              <a:t>HỒ</a:t>
            </a:r>
            <a:r>
              <a:rPr lang="en-US" dirty="0"/>
              <a:t> </a:t>
            </a:r>
            <a:r>
              <a:rPr lang="en-US" dirty="0" err="1"/>
              <a:t>SƠ</a:t>
            </a:r>
            <a:r>
              <a:rPr lang="en-US" dirty="0"/>
              <a:t> </a:t>
            </a:r>
            <a:r>
              <a:rPr lang="en-US" dirty="0" err="1"/>
              <a:t>BỆNH</a:t>
            </a:r>
            <a:r>
              <a:rPr lang="en-US" dirty="0"/>
              <a:t> </a:t>
            </a:r>
            <a:r>
              <a:rPr lang="en-US" dirty="0" err="1"/>
              <a:t>ÁN</a:t>
            </a:r>
            <a:r>
              <a:rPr lang="en-US" dirty="0"/>
              <a:t>.</a:t>
            </a:r>
          </a:p>
          <a:p>
            <a:r>
              <a:rPr lang="en-US" dirty="0" err="1"/>
              <a:t>Điều</a:t>
            </a:r>
            <a:r>
              <a:rPr lang="en-US" dirty="0"/>
              <a:t> 52. </a:t>
            </a:r>
            <a:r>
              <a:rPr lang="en-US" dirty="0" err="1"/>
              <a:t>Quy</a:t>
            </a:r>
            <a:r>
              <a:rPr lang="en-US" dirty="0"/>
              <a:t> </a:t>
            </a:r>
            <a:r>
              <a:rPr lang="en-US" dirty="0" err="1"/>
              <a:t>định</a:t>
            </a:r>
            <a:r>
              <a:rPr lang="en-US" dirty="0"/>
              <a:t> </a:t>
            </a:r>
            <a:r>
              <a:rPr lang="en-US" dirty="0" err="1"/>
              <a:t>về</a:t>
            </a:r>
            <a:r>
              <a:rPr lang="en-US" dirty="0"/>
              <a:t> </a:t>
            </a:r>
            <a:r>
              <a:rPr lang="en-US" dirty="0" err="1"/>
              <a:t>sử</a:t>
            </a:r>
            <a:r>
              <a:rPr lang="en-US" dirty="0"/>
              <a:t> </a:t>
            </a:r>
            <a:r>
              <a:rPr lang="en-US" dirty="0" err="1"/>
              <a:t>dụng</a:t>
            </a:r>
            <a:r>
              <a:rPr lang="en-US" dirty="0"/>
              <a:t> </a:t>
            </a:r>
            <a:r>
              <a:rPr lang="en-US" dirty="0" err="1"/>
              <a:t>hồ</a:t>
            </a:r>
            <a:r>
              <a:rPr lang="en-US" dirty="0"/>
              <a:t> </a:t>
            </a:r>
            <a:r>
              <a:rPr lang="en-US" dirty="0" err="1"/>
              <a:t>sơ</a:t>
            </a:r>
            <a:r>
              <a:rPr lang="en-US" dirty="0"/>
              <a:t> </a:t>
            </a:r>
            <a:r>
              <a:rPr lang="en-US" dirty="0" err="1"/>
              <a:t>bệnh</a:t>
            </a:r>
            <a:r>
              <a:rPr lang="en-US" dirty="0"/>
              <a:t> </a:t>
            </a:r>
            <a:r>
              <a:rPr lang="en-US" dirty="0" err="1"/>
              <a:t>án</a:t>
            </a:r>
            <a:r>
              <a:rPr lang="en-US" dirty="0"/>
              <a:t>, </a:t>
            </a:r>
            <a:r>
              <a:rPr lang="en-US" dirty="0" err="1"/>
              <a:t>ghi</a:t>
            </a:r>
            <a:r>
              <a:rPr lang="en-US" dirty="0"/>
              <a:t> </a:t>
            </a:r>
            <a:r>
              <a:rPr lang="en-US" dirty="0" err="1"/>
              <a:t>chép</a:t>
            </a:r>
            <a:r>
              <a:rPr lang="en-US" dirty="0"/>
              <a:t> </a:t>
            </a:r>
            <a:r>
              <a:rPr lang="en-US" dirty="0" err="1"/>
              <a:t>hồ</a:t>
            </a:r>
            <a:r>
              <a:rPr lang="en-US" dirty="0"/>
              <a:t> </a:t>
            </a:r>
            <a:r>
              <a:rPr lang="en-US" dirty="0" err="1"/>
              <a:t>sơ</a:t>
            </a:r>
            <a:r>
              <a:rPr lang="en-US" dirty="0"/>
              <a:t> </a:t>
            </a:r>
            <a:r>
              <a:rPr lang="en-US" dirty="0" err="1"/>
              <a:t>bệnh</a:t>
            </a:r>
            <a:r>
              <a:rPr lang="en-US" dirty="0"/>
              <a:t> </a:t>
            </a:r>
            <a:r>
              <a:rPr lang="en-US" dirty="0" err="1"/>
              <a:t>án</a:t>
            </a:r>
            <a:endParaRPr lang="en-US" dirty="0"/>
          </a:p>
          <a:p>
            <a:r>
              <a:rPr lang="en-US" dirty="0" err="1"/>
              <a:t>Tham</a:t>
            </a:r>
            <a:r>
              <a:rPr lang="en-US" dirty="0"/>
              <a:t> </a:t>
            </a:r>
            <a:r>
              <a:rPr lang="en-US" dirty="0" err="1"/>
              <a:t>khảo</a:t>
            </a:r>
            <a:r>
              <a:rPr lang="en-US" dirty="0"/>
              <a:t>: </a:t>
            </a:r>
            <a:r>
              <a:rPr lang="en-US" dirty="0" err="1"/>
              <a:t>Thông</a:t>
            </a:r>
            <a:r>
              <a:rPr lang="en-US" dirty="0"/>
              <a:t> </a:t>
            </a:r>
            <a:r>
              <a:rPr lang="en-US" dirty="0" err="1"/>
              <a:t>tư</a:t>
            </a:r>
            <a:r>
              <a:rPr lang="en-US" dirty="0"/>
              <a:t> 51/2017/TT-</a:t>
            </a:r>
            <a:r>
              <a:rPr lang="en-US" dirty="0" err="1"/>
              <a:t>BYT</a:t>
            </a:r>
            <a:r>
              <a:rPr lang="en-US" dirty="0"/>
              <a:t> </a:t>
            </a:r>
            <a:r>
              <a:rPr lang="en-US" dirty="0" err="1"/>
              <a:t>Hướng</a:t>
            </a:r>
            <a:r>
              <a:rPr lang="en-US" dirty="0"/>
              <a:t> </a:t>
            </a:r>
            <a:r>
              <a:rPr lang="en-US" dirty="0" err="1"/>
              <a:t>dẫn</a:t>
            </a:r>
            <a:r>
              <a:rPr lang="en-US" dirty="0"/>
              <a:t> </a:t>
            </a:r>
            <a:r>
              <a:rPr lang="en-US" dirty="0" err="1"/>
              <a:t>phòng</a:t>
            </a:r>
            <a:r>
              <a:rPr lang="en-US" dirty="0"/>
              <a:t>, </a:t>
            </a:r>
            <a:r>
              <a:rPr lang="en-US" dirty="0" err="1"/>
              <a:t>chẩn</a:t>
            </a:r>
            <a:r>
              <a:rPr lang="en-US" dirty="0"/>
              <a:t> </a:t>
            </a:r>
            <a:r>
              <a:rPr lang="en-US" dirty="0" err="1"/>
              <a:t>đoán</a:t>
            </a:r>
            <a:r>
              <a:rPr lang="en-US" dirty="0"/>
              <a:t> </a:t>
            </a:r>
            <a:r>
              <a:rPr lang="en-US" dirty="0" err="1"/>
              <a:t>và</a:t>
            </a:r>
            <a:r>
              <a:rPr lang="en-US" dirty="0"/>
              <a:t> </a:t>
            </a:r>
            <a:r>
              <a:rPr lang="en-US" dirty="0" err="1"/>
              <a:t>xử</a:t>
            </a:r>
            <a:r>
              <a:rPr lang="en-US" dirty="0"/>
              <a:t> </a:t>
            </a:r>
            <a:r>
              <a:rPr lang="en-US" dirty="0" err="1"/>
              <a:t>trí</a:t>
            </a:r>
            <a:r>
              <a:rPr lang="en-US" dirty="0"/>
              <a:t> </a:t>
            </a:r>
            <a:r>
              <a:rPr lang="en-US" dirty="0" err="1"/>
              <a:t>phản</a:t>
            </a:r>
            <a:r>
              <a:rPr lang="en-US" dirty="0"/>
              <a:t> </a:t>
            </a:r>
            <a:r>
              <a:rPr lang="en-US" dirty="0" err="1"/>
              <a:t>vệ</a:t>
            </a:r>
            <a:r>
              <a:rPr lang="en-US" dirty="0"/>
              <a:t>, </a:t>
            </a:r>
            <a:r>
              <a:rPr lang="en-US" dirty="0" err="1"/>
              <a:t>Phụ</a:t>
            </a:r>
            <a:r>
              <a:rPr lang="en-US" dirty="0"/>
              <a:t> </a:t>
            </a:r>
            <a:r>
              <a:rPr lang="en-US" dirty="0" err="1"/>
              <a:t>lục</a:t>
            </a:r>
            <a:r>
              <a:rPr lang="en-US" dirty="0"/>
              <a:t> </a:t>
            </a:r>
            <a:r>
              <a:rPr lang="en-US" dirty="0" smtClean="0"/>
              <a:t>I. </a:t>
            </a:r>
            <a:r>
              <a:rPr lang="en-US" dirty="0" err="1" smtClean="0"/>
              <a:t>HƯỚNG</a:t>
            </a:r>
            <a:r>
              <a:rPr lang="en-US" dirty="0" smtClean="0"/>
              <a:t> </a:t>
            </a:r>
            <a:r>
              <a:rPr lang="en-US" dirty="0" err="1"/>
              <a:t>DẪN</a:t>
            </a:r>
            <a:r>
              <a:rPr lang="en-US" dirty="0"/>
              <a:t> </a:t>
            </a:r>
            <a:r>
              <a:rPr lang="en-US" dirty="0" err="1"/>
              <a:t>CHẨN</a:t>
            </a:r>
            <a:r>
              <a:rPr lang="en-US" dirty="0"/>
              <a:t> </a:t>
            </a:r>
            <a:r>
              <a:rPr lang="en-US" dirty="0" err="1"/>
              <a:t>ĐOÁN</a:t>
            </a:r>
            <a:r>
              <a:rPr lang="en-US" dirty="0"/>
              <a:t> </a:t>
            </a:r>
            <a:r>
              <a:rPr lang="en-US" dirty="0" err="1"/>
              <a:t>PHẢN</a:t>
            </a:r>
            <a:r>
              <a:rPr lang="en-US" dirty="0"/>
              <a:t> </a:t>
            </a:r>
            <a:r>
              <a:rPr lang="en-US" dirty="0" err="1" smtClean="0"/>
              <a:t>VỆ</a:t>
            </a:r>
            <a:endParaRPr lang="en-US" dirty="0" smtClean="0"/>
          </a:p>
          <a:p>
            <a:r>
              <a:rPr lang="en-US" dirty="0" err="1"/>
              <a:t>Thông</a:t>
            </a:r>
            <a:r>
              <a:rPr lang="en-US" dirty="0"/>
              <a:t> </a:t>
            </a:r>
            <a:r>
              <a:rPr lang="en-US" dirty="0" err="1"/>
              <a:t>tư</a:t>
            </a:r>
            <a:r>
              <a:rPr lang="en-US" dirty="0"/>
              <a:t> 51/2017/TT-</a:t>
            </a:r>
            <a:r>
              <a:rPr lang="en-US" dirty="0" err="1"/>
              <a:t>BYT</a:t>
            </a:r>
            <a:r>
              <a:rPr lang="en-US" dirty="0"/>
              <a:t> </a:t>
            </a:r>
            <a:r>
              <a:rPr lang="en-US" dirty="0" err="1"/>
              <a:t>Hướng</a:t>
            </a:r>
            <a:r>
              <a:rPr lang="en-US" dirty="0"/>
              <a:t> </a:t>
            </a:r>
            <a:r>
              <a:rPr lang="en-US" dirty="0" err="1"/>
              <a:t>dẫn</a:t>
            </a:r>
            <a:r>
              <a:rPr lang="en-US" dirty="0"/>
              <a:t> </a:t>
            </a:r>
            <a:r>
              <a:rPr lang="en-US" dirty="0" err="1"/>
              <a:t>phòng</a:t>
            </a:r>
            <a:r>
              <a:rPr lang="en-US" dirty="0"/>
              <a:t>, </a:t>
            </a:r>
            <a:r>
              <a:rPr lang="en-US" dirty="0" err="1"/>
              <a:t>chẩn</a:t>
            </a:r>
            <a:r>
              <a:rPr lang="en-US" dirty="0"/>
              <a:t> </a:t>
            </a:r>
            <a:r>
              <a:rPr lang="en-US" dirty="0" err="1"/>
              <a:t>đoán</a:t>
            </a:r>
            <a:r>
              <a:rPr lang="en-US" dirty="0"/>
              <a:t> </a:t>
            </a:r>
            <a:r>
              <a:rPr lang="en-US" dirty="0" err="1"/>
              <a:t>và</a:t>
            </a:r>
            <a:r>
              <a:rPr lang="en-US" dirty="0"/>
              <a:t> </a:t>
            </a:r>
            <a:r>
              <a:rPr lang="en-US" dirty="0" err="1"/>
              <a:t>xử</a:t>
            </a:r>
            <a:r>
              <a:rPr lang="en-US" dirty="0"/>
              <a:t> </a:t>
            </a:r>
            <a:r>
              <a:rPr lang="en-US" dirty="0" err="1"/>
              <a:t>trí</a:t>
            </a:r>
            <a:r>
              <a:rPr lang="en-US" dirty="0"/>
              <a:t> </a:t>
            </a:r>
            <a:r>
              <a:rPr lang="en-US" dirty="0" err="1"/>
              <a:t>phản</a:t>
            </a:r>
            <a:r>
              <a:rPr lang="en-US" dirty="0"/>
              <a:t> </a:t>
            </a:r>
            <a:r>
              <a:rPr lang="en-US" dirty="0" err="1"/>
              <a:t>vệ</a:t>
            </a:r>
            <a:r>
              <a:rPr lang="en-US" dirty="0"/>
              <a:t>, </a:t>
            </a:r>
            <a:r>
              <a:rPr lang="en-US" dirty="0" err="1"/>
              <a:t>Phụ</a:t>
            </a:r>
            <a:r>
              <a:rPr lang="en-US" dirty="0"/>
              <a:t> </a:t>
            </a:r>
            <a:r>
              <a:rPr lang="en-US" dirty="0" err="1"/>
              <a:t>lục</a:t>
            </a:r>
            <a:r>
              <a:rPr lang="en-US" dirty="0"/>
              <a:t> </a:t>
            </a:r>
            <a:r>
              <a:rPr lang="en-US" dirty="0" err="1" smtClean="0"/>
              <a:t>III.VI</a:t>
            </a:r>
            <a:r>
              <a:rPr lang="en-US" dirty="0"/>
              <a:t>. Theo </a:t>
            </a:r>
            <a:r>
              <a:rPr lang="en-US" dirty="0" err="1"/>
              <a:t>dõi</a:t>
            </a:r>
            <a:endParaRPr lang="en-US" dirty="0"/>
          </a:p>
          <a:p>
            <a:r>
              <a:rPr lang="en-US" dirty="0" err="1"/>
              <a:t>Tham</a:t>
            </a:r>
            <a:r>
              <a:rPr lang="en-US" dirty="0"/>
              <a:t> </a:t>
            </a:r>
            <a:r>
              <a:rPr lang="en-US" dirty="0" err="1"/>
              <a:t>khảo</a:t>
            </a:r>
            <a:r>
              <a:rPr lang="en-US" dirty="0"/>
              <a:t>: </a:t>
            </a:r>
            <a:r>
              <a:rPr lang="en-US" dirty="0" err="1"/>
              <a:t>Tài</a:t>
            </a:r>
            <a:r>
              <a:rPr lang="en-US" dirty="0"/>
              <a:t> </a:t>
            </a:r>
            <a:r>
              <a:rPr lang="en-US" dirty="0" err="1"/>
              <a:t>liệu</a:t>
            </a:r>
            <a:r>
              <a:rPr lang="en-US" dirty="0"/>
              <a:t> “5 </a:t>
            </a:r>
            <a:r>
              <a:rPr lang="en-US" dirty="0" err="1"/>
              <a:t>thời</a:t>
            </a:r>
            <a:r>
              <a:rPr lang="en-US" dirty="0"/>
              <a:t> </a:t>
            </a:r>
            <a:r>
              <a:rPr lang="en-US" dirty="0" err="1"/>
              <a:t>điểm</a:t>
            </a:r>
            <a:r>
              <a:rPr lang="en-US" dirty="0"/>
              <a:t> </a:t>
            </a:r>
            <a:r>
              <a:rPr lang="en-US" dirty="0" err="1"/>
              <a:t>phải</a:t>
            </a:r>
            <a:r>
              <a:rPr lang="en-US" dirty="0"/>
              <a:t> </a:t>
            </a:r>
            <a:r>
              <a:rPr lang="en-US" dirty="0" err="1"/>
              <a:t>vệ</a:t>
            </a:r>
            <a:r>
              <a:rPr lang="en-US" dirty="0"/>
              <a:t> </a:t>
            </a:r>
            <a:r>
              <a:rPr lang="en-US" dirty="0" err="1"/>
              <a:t>sinh</a:t>
            </a:r>
            <a:r>
              <a:rPr lang="en-US" dirty="0"/>
              <a:t> </a:t>
            </a:r>
            <a:r>
              <a:rPr lang="en-US" dirty="0" err="1"/>
              <a:t>tay</a:t>
            </a:r>
            <a:r>
              <a:rPr lang="en-US" dirty="0"/>
              <a:t> </a:t>
            </a:r>
            <a:r>
              <a:rPr lang="en-US" dirty="0" err="1"/>
              <a:t>và</a:t>
            </a:r>
            <a:r>
              <a:rPr lang="en-US" dirty="0"/>
              <a:t> </a:t>
            </a:r>
            <a:r>
              <a:rPr lang="en-US" dirty="0" err="1"/>
              <a:t>Quy</a:t>
            </a:r>
            <a:r>
              <a:rPr lang="en-US" dirty="0"/>
              <a:t> </a:t>
            </a:r>
            <a:r>
              <a:rPr lang="en-US" dirty="0" err="1"/>
              <a:t>trình</a:t>
            </a:r>
            <a:r>
              <a:rPr lang="en-US" dirty="0"/>
              <a:t> </a:t>
            </a:r>
            <a:r>
              <a:rPr lang="en-US" dirty="0" err="1"/>
              <a:t>rửa</a:t>
            </a:r>
            <a:r>
              <a:rPr lang="en-US" dirty="0"/>
              <a:t> </a:t>
            </a:r>
            <a:r>
              <a:rPr lang="en-US" dirty="0" err="1"/>
              <a:t>tay</a:t>
            </a:r>
            <a:r>
              <a:rPr lang="en-US" dirty="0"/>
              <a:t> </a:t>
            </a:r>
            <a:r>
              <a:rPr lang="en-US" dirty="0" err="1"/>
              <a:t>thường</a:t>
            </a:r>
            <a:r>
              <a:rPr lang="en-US" dirty="0"/>
              <a:t> </a:t>
            </a:r>
            <a:r>
              <a:rPr lang="en-US" dirty="0" err="1"/>
              <a:t>quy</a:t>
            </a:r>
            <a:r>
              <a:rPr lang="en-US" dirty="0"/>
              <a:t>” </a:t>
            </a:r>
            <a:r>
              <a:rPr lang="en-US" dirty="0" err="1"/>
              <a:t>Bộ</a:t>
            </a:r>
            <a:r>
              <a:rPr lang="en-US" dirty="0"/>
              <a:t> Y </a:t>
            </a:r>
            <a:r>
              <a:rPr lang="en-US" dirty="0" err="1"/>
              <a:t>tế</a:t>
            </a:r>
            <a:r>
              <a:rPr lang="en-US" dirty="0"/>
              <a:t> - </a:t>
            </a:r>
            <a:r>
              <a:rPr lang="en-US" u="sng" dirty="0">
                <a:hlinkClick r:id="rId2"/>
              </a:rPr>
              <a:t>https://</a:t>
            </a:r>
            <a:r>
              <a:rPr lang="en-US" u="sng" dirty="0" err="1">
                <a:hlinkClick r:id="rId2"/>
              </a:rPr>
              <a:t>moh.gov.vn</a:t>
            </a:r>
            <a:r>
              <a:rPr lang="en-US" u="sng" dirty="0">
                <a:hlinkClick r:id="rId2"/>
              </a:rPr>
              <a:t>/tin-lien-</a:t>
            </a:r>
            <a:r>
              <a:rPr lang="en-US" u="sng" dirty="0" err="1">
                <a:hlinkClick r:id="rId2"/>
              </a:rPr>
              <a:t>quan</a:t>
            </a:r>
            <a:r>
              <a:rPr lang="en-US" u="sng" dirty="0">
                <a:hlinkClick r:id="rId2"/>
              </a:rPr>
              <a:t>/-/</a:t>
            </a:r>
            <a:r>
              <a:rPr lang="en-US" u="sng" dirty="0" err="1">
                <a:hlinkClick r:id="rId2"/>
              </a:rPr>
              <a:t>asset_publisher</a:t>
            </a:r>
            <a:r>
              <a:rPr lang="en-US" u="sng" dirty="0">
                <a:hlinkClick r:id="rId2"/>
              </a:rPr>
              <a:t>/</a:t>
            </a:r>
            <a:r>
              <a:rPr lang="en-US" u="sng" dirty="0" err="1">
                <a:hlinkClick r:id="rId2"/>
              </a:rPr>
              <a:t>vjYyM7O9aWnX</a:t>
            </a:r>
            <a:r>
              <a:rPr lang="en-US" u="sng" dirty="0">
                <a:hlinkClick r:id="rId2"/>
              </a:rPr>
              <a:t>/content/5-</a:t>
            </a:r>
            <a:r>
              <a:rPr lang="en-US" u="sng" dirty="0" err="1">
                <a:hlinkClick r:id="rId2"/>
              </a:rPr>
              <a:t>thoi</a:t>
            </a:r>
            <a:r>
              <a:rPr lang="en-US" u="sng" dirty="0">
                <a:hlinkClick r:id="rId2"/>
              </a:rPr>
              <a:t>-</a:t>
            </a:r>
            <a:r>
              <a:rPr lang="en-US" u="sng" dirty="0" err="1">
                <a:hlinkClick r:id="rId2"/>
              </a:rPr>
              <a:t>iem-phai-ve-sinh-va-quy-trinh-rua-tay-thuong-quy</a:t>
            </a:r>
            <a:r>
              <a:rPr lang="en-US" dirty="0"/>
              <a:t> - </a:t>
            </a:r>
            <a:r>
              <a:rPr lang="en-US" dirty="0" err="1"/>
              <a:t>Trích</a:t>
            </a:r>
            <a:r>
              <a:rPr lang="en-US" dirty="0"/>
              <a:t> </a:t>
            </a:r>
            <a:r>
              <a:rPr lang="en-US" dirty="0" err="1"/>
              <a:t>xuất</a:t>
            </a:r>
            <a:r>
              <a:rPr lang="en-US"/>
              <a:t> 08/01/2025.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3849152"/>
      </p:ext>
    </p:extLst>
  </p:cSld>
  <p:clrMapOvr>
    <a:masterClrMapping/>
  </p:clrMapOvr>
</p:sld>
</file>

<file path=ppt/theme/theme1.xml><?xml version="1.0" encoding="utf-8"?>
<a:theme xmlns:a="http://schemas.openxmlformats.org/drawingml/2006/main" name="HCDC powerpoint template">
  <a:themeElements>
    <a:clrScheme name="Blue">
      <a:dk1>
        <a:sysClr val="windowText" lastClr="000000"/>
      </a:dk1>
      <a:lt1>
        <a:sysClr val="window" lastClr="FFFFFF"/>
      </a:lt1>
      <a:dk2>
        <a:srgbClr val="17406D"/>
      </a:dk2>
      <a:lt2>
        <a:srgbClr val="DBEF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HCDC temp 1" id="{D9118189-DE2C-4CD1-A199-D4E9BF5585C5}" vid="{E6EEFF19-C172-41F7-A582-0CB512D6ADA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187</TotalTime>
  <Words>684</Words>
  <Application>Microsoft Office PowerPoint</Application>
  <PresentationFormat>Widescreen</PresentationFormat>
  <Paragraphs>34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Arial</vt:lpstr>
      <vt:lpstr>Calibri</vt:lpstr>
      <vt:lpstr>Calibri Light</vt:lpstr>
      <vt:lpstr>Times New Roman</vt:lpstr>
      <vt:lpstr>HCDC powerpoint template</vt:lpstr>
      <vt:lpstr>NỘI DUNG ÔN TẬP KHOA PHÒNG KHÁM</vt:lpstr>
      <vt:lpstr>VỊ TRÍ BÁC SĨ HẠNG III (ĐA KHOA)</vt:lpstr>
      <vt:lpstr>VỊ TRÍ BÁC SĨ HẠNG III (ĐA KHOA) </vt:lpstr>
      <vt:lpstr>VỊ TRÍ BÁC SĨ HẠNG III (DA LIỄU) </vt:lpstr>
      <vt:lpstr>VỊ TRÍ BÁC SĨ HẠNG III (Y HỌC CỔ TRUYỀN) </vt:lpstr>
      <vt:lpstr>VỊ TRÍ BÁC SĨ HẠNG III (Y HỌC CỔ TRUYỀN) </vt:lpstr>
      <vt:lpstr>VỊ TRÍ KỸ THUẬT Y HẠNG III</vt:lpstr>
      <vt:lpstr>VỊ TRÍ ĐIỀU DƯỠNG HẠNG III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BÁO CÁO TRUYỀN THÔNG ngày 29/6/2022</dc:title>
  <dc:creator>Admin</dc:creator>
  <cp:lastModifiedBy>Admin</cp:lastModifiedBy>
  <cp:revision>15</cp:revision>
  <dcterms:created xsi:type="dcterms:W3CDTF">2024-11-15T03:58:35Z</dcterms:created>
  <dcterms:modified xsi:type="dcterms:W3CDTF">2025-01-12T05:07:46Z</dcterms:modified>
</cp:coreProperties>
</file>